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  <p:sldId id="5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4" autoAdjust="0"/>
    <p:restoredTop sz="95313" autoAdjust="0"/>
  </p:normalViewPr>
  <p:slideViewPr>
    <p:cSldViewPr showGuides="1">
      <p:cViewPr varScale="1">
        <p:scale>
          <a:sx n="74" d="100"/>
          <a:sy n="74" d="100"/>
        </p:scale>
        <p:origin x="350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21.3.2023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21-Mar-23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hyperlink" Target="https://softuni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06371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094000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3C8E4-EB75-99B1-4137-448C0A69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757" y="819000"/>
            <a:ext cx="7892485" cy="36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AE825C-21BE-9FB5-9285-378AC4FD2B09}"/>
              </a:ext>
            </a:extLst>
          </p:cNvPr>
          <p:cNvSpPr/>
          <p:nvPr/>
        </p:nvSpPr>
        <p:spPr bwMode="auto">
          <a:xfrm>
            <a:off x="8931000" y="578175"/>
            <a:ext cx="2475000" cy="132682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1DBD4-6107-65A1-CB69-A7B8BCD6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50" y="2799000"/>
            <a:ext cx="6904700" cy="31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1D2575-6DB9-F611-D6A5-311E05429661}"/>
              </a:ext>
            </a:extLst>
          </p:cNvPr>
          <p:cNvSpPr/>
          <p:nvPr/>
        </p:nvSpPr>
        <p:spPr bwMode="auto">
          <a:xfrm>
            <a:off x="7986000" y="3609000"/>
            <a:ext cx="2475000" cy="180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DB688-D604-7548-19BE-3A51F22B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 err="1"/>
              <a:t>Button.Click</a:t>
            </a:r>
            <a:r>
              <a:rPr lang="en-US" dirty="0"/>
              <a:t> Event Handler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421C1-00C2-AF38-BC05-49DEBFE6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239632"/>
            <a:ext cx="9288843" cy="541586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361A8-2A76-3395-16AF-F8D82A6E666C}"/>
              </a:ext>
            </a:extLst>
          </p:cNvPr>
          <p:cNvSpPr/>
          <p:nvPr/>
        </p:nvSpPr>
        <p:spPr bwMode="auto">
          <a:xfrm>
            <a:off x="9461737" y="1629000"/>
            <a:ext cx="2475000" cy="180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10010030" y="3793337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текста от полетата и го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число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сумата във вид на текст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1BC9BE-13E7-BC0E-A109-41A48FBD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90" y="2934000"/>
            <a:ext cx="5164219" cy="23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7A17D4-BCDF-C1B1-DFD2-BE78770F59B4}"/>
              </a:ext>
            </a:extLst>
          </p:cNvPr>
          <p:cNvSpPr/>
          <p:nvPr/>
        </p:nvSpPr>
        <p:spPr bwMode="auto">
          <a:xfrm>
            <a:off x="9096776" y="2270585"/>
            <a:ext cx="2475000" cy="132682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ComboBox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600" dirty="0"/>
              <a:t>текстът, който се изобразява</a:t>
            </a:r>
            <a:endParaRPr lang="en-US" altLang="en-US" sz="26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Items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възможните стойности, между които се избира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RadioButton</a:t>
            </a:r>
            <a:r>
              <a:rPr lang="en-US" altLang="en-US" sz="3000" dirty="0"/>
              <a:t> - </a:t>
            </a:r>
            <a:r>
              <a:rPr lang="bg-BG" altLang="en-BG" sz="3000" dirty="0"/>
              <a:t>контрола за избор на една от няколко опции</a:t>
            </a:r>
            <a:endParaRPr lang="en-US" altLang="en-US" sz="3000" dirty="0"/>
          </a:p>
          <a:p>
            <a:pPr lvl="1">
              <a:lnSpc>
                <a:spcPct val="110000"/>
              </a:lnSpc>
            </a:pPr>
            <a:r>
              <a:rPr lang="bg-BG" altLang="en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6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Checkbox</a:t>
            </a:r>
            <a:r>
              <a:rPr lang="en-US" altLang="en-US" sz="3000" dirty="0"/>
              <a:t> –</a:t>
            </a:r>
            <a:r>
              <a:rPr lang="bg-BG" altLang="en-US" sz="30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600" dirty="0"/>
              <a:t> – </a:t>
            </a:r>
            <a:r>
              <a:rPr lang="bg-BG" altLang="en-US" sz="2600" dirty="0"/>
              <a:t>задава дали кутийката е избрана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00" y="3911518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499" y="4869000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388500" y="1548058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Пример: конвертиране от лева в евро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1C8A5-7114-AAF5-277A-57D9232C9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6"/>
          <a:stretch/>
        </p:blipFill>
        <p:spPr>
          <a:xfrm>
            <a:off x="3225000" y="795480"/>
            <a:ext cx="5742000" cy="362352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B3B1A-0213-5497-72C7-BFCA9BBF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6"/>
          <a:stretch/>
        </p:blipFill>
        <p:spPr>
          <a:xfrm>
            <a:off x="2937900" y="2503128"/>
            <a:ext cx="6316200" cy="398587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MetricConverterApp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811738"/>
            <a:ext cx="6153657" cy="301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A5239-7FF6-B66C-A83E-9040D179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32" y="2389197"/>
            <a:ext cx="4713030" cy="390508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546000" y="4184238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2.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FormMetricConverter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05B3-E473-6401-54B5-608AFA59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8" y="2034000"/>
            <a:ext cx="6814841" cy="416780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411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21BCF-B0E0-CFDD-33D7-CCC2BF3B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99" y="2659603"/>
            <a:ext cx="3594100" cy="32766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Metric 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88002" y="4149000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4ABD-5BDC-A09E-000C-6A5E995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1989000"/>
            <a:ext cx="7129322" cy="45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7EDA6-1173-353A-45FE-26981053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829" y="2639900"/>
            <a:ext cx="3670300" cy="33782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</a:t>
            </a:r>
            <a:r>
              <a:rPr lang="bg-BG" sz="3000" b="1" dirty="0">
                <a:solidFill>
                  <a:schemeClr val="bg1"/>
                </a:solidFill>
              </a:rPr>
              <a:t> надписа </a:t>
            </a:r>
            <a:r>
              <a:rPr lang="bg-BG" sz="3000" dirty="0"/>
              <a:t>(</a:t>
            </a:r>
            <a:r>
              <a:rPr lang="en-US" sz="3000" dirty="0"/>
              <a:t>Label),</a:t>
            </a:r>
            <a:r>
              <a:rPr lang="bg-BG" sz="3000" dirty="0"/>
              <a:t> едно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/>
              <a:t>TextBox)</a:t>
            </a:r>
            <a:r>
              <a:rPr lang="bg-BG" sz="3000" dirty="0"/>
              <a:t> и един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0899-7123-9F4C-43EA-CF2C9B6E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6" y="2394000"/>
            <a:ext cx="6681528" cy="421656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527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  <a:r>
              <a:rPr lang="en-US" sz="3000" dirty="0"/>
              <a:t>:</a:t>
            </a:r>
            <a:endParaRPr lang="bg-BG" sz="30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 err="1"/>
              <a:t>AppKit</a:t>
            </a:r>
            <a:r>
              <a:rPr lang="en-US" dirty="0"/>
              <a:t>, Aqua, OpenGL, </a:t>
            </a:r>
            <a:r>
              <a:rPr lang="en-US" dirty="0" err="1"/>
              <a:t>Tcl</a:t>
            </a:r>
            <a:r>
              <a:rPr lang="en-US" dirty="0"/>
              <a:t>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6.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текста</a:t>
            </a:r>
            <a:r>
              <a:rPr lang="bg-BG" sz="3000" dirty="0"/>
              <a:t> на контролите</a:t>
            </a:r>
            <a:r>
              <a:rPr lang="en-US" sz="3000"/>
              <a:t>:</a:t>
            </a:r>
            <a:endParaRPr lang="bg-BG" sz="30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1170786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7. </a:t>
            </a:r>
            <a:r>
              <a:rPr lang="bg-BG" sz="3000" dirty="0"/>
              <a:t>След промяна на текста на контролите приложението трябва да изглежда така: 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FEB2B-D249-5AC6-59F9-2AB5DD7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00" y="1979215"/>
            <a:ext cx="7261200" cy="4599785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8.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конвертиране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00" y="2428862"/>
            <a:ext cx="1107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* 0.5;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Визуали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{convertedSum} EUR"};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A29F52-596D-4664-B952-D8D2AFE757B7}"/>
              </a:ext>
            </a:extLst>
          </p:cNvPr>
          <p:cNvGrpSpPr/>
          <p:nvPr/>
        </p:nvGrpSpPr>
        <p:grpSpPr>
          <a:xfrm>
            <a:off x="516000" y="2349000"/>
            <a:ext cx="11115000" cy="3232426"/>
            <a:chOff x="499434" y="2349001"/>
            <a:chExt cx="11115000" cy="32324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DDC527-52BF-01AA-6F44-F28C15B7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96"/>
            <a:stretch/>
          </p:blipFill>
          <p:spPr>
            <a:xfrm>
              <a:off x="6492176" y="2349001"/>
              <a:ext cx="5122258" cy="3232426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0DE01-9734-7C57-EB32-B1057380A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4"/>
            <a:stretch/>
          </p:blipFill>
          <p:spPr>
            <a:xfrm>
              <a:off x="499434" y="2349001"/>
              <a:ext cx="5041130" cy="3232426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3C39BED-E8E2-E0CA-7765-74B0ED25589D}"/>
                </a:ext>
              </a:extLst>
            </p:cNvPr>
            <p:cNvSpPr/>
            <p:nvPr/>
          </p:nvSpPr>
          <p:spPr bwMode="auto">
            <a:xfrm>
              <a:off x="5781459" y="3787020"/>
              <a:ext cx="507137" cy="346974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000" y="466188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Windows Forms</a:t>
            </a:r>
            <a:r>
              <a:rPr lang="en-US" dirty="0"/>
              <a:t> == </a:t>
            </a:r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5447</TotalTime>
  <Words>2283</Words>
  <Application>Microsoft Office PowerPoint</Application>
  <PresentationFormat>Widescreen</PresentationFormat>
  <Paragraphs>338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Svetlin Nakov</cp:lastModifiedBy>
  <cp:revision>613</cp:revision>
  <dcterms:created xsi:type="dcterms:W3CDTF">2018-05-23T13:08:44Z</dcterms:created>
  <dcterms:modified xsi:type="dcterms:W3CDTF">2023-03-21T13:13:21Z</dcterms:modified>
  <cp:category>computer programming;programming;C#;програмиране;кодиране</cp:category>
</cp:coreProperties>
</file>